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71A"/>
    <a:srgbClr val="5F2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8" y="4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74465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2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600"/>
              <a:t>Speaker: Letter of Agreement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600" dirty="0"/>
              <a:t>Venues: libraries, corporate space, restaurants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600" dirty="0"/>
              <a:t>Food: platters, meet at restaurant later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12500"/>
            </a:pPr>
            <a:r>
              <a:rPr lang="en" sz="1600" dirty="0"/>
              <a:t>Cost: Consider speaker honorarium or gift, venue cost, refreshments, and desired ticket price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1" indent="-298450" rtl="0">
              <a:spcBef>
                <a:spcPts val="200"/>
              </a:spcBef>
              <a:spcAft>
                <a:spcPts val="300"/>
              </a:spcAft>
              <a:buClr>
                <a:schemeClr val="dk1"/>
              </a:buClr>
              <a:buSzPct val="100000"/>
              <a:buAutoNum type="alphaLcPeriod"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LOA outlines expectations for the webinar, stipend, future use of their presentation by the community, and other logistical information.</a:t>
            </a:r>
          </a:p>
          <a:p>
            <a:pPr marL="1371600" lvl="2" indent="-298450" rtl="0">
              <a:spcBef>
                <a:spcPts val="200"/>
              </a:spcBef>
              <a:spcAft>
                <a:spcPts val="300"/>
              </a:spcAft>
              <a:buClr>
                <a:schemeClr val="dk1"/>
              </a:buClr>
              <a:buSzPct val="100000"/>
              <a:buAutoNum type="romanLcPeriod"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Usual agreement is $100 flat rate plus 10% of webinar. If more than one speaker, then a discussion with the community board needs to be done.  </a:t>
            </a:r>
            <a:b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" b="1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NOTE: </a:t>
            </a: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Community treasurer requests checks from the STC office.</a:t>
            </a:r>
          </a:p>
          <a:p>
            <a:pPr marL="1371600" lvl="2" indent="-298450" rtl="0">
              <a:spcBef>
                <a:spcPts val="200"/>
              </a:spcBef>
              <a:spcAft>
                <a:spcPts val="300"/>
              </a:spcAft>
              <a:buClr>
                <a:schemeClr val="dk1"/>
              </a:buClr>
              <a:buSzPct val="100000"/>
              <a:buAutoNum type="romanLcPeriod"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Sometimes speakers will donate their stipend to the SIG, usually if the speaker is also a member.</a:t>
            </a:r>
          </a:p>
          <a:p>
            <a:pPr marL="914400" lvl="1" indent="-298450" rtl="0">
              <a:spcBef>
                <a:spcPts val="200"/>
              </a:spcBef>
              <a:spcAft>
                <a:spcPts val="300"/>
              </a:spcAft>
              <a:buClr>
                <a:schemeClr val="dk1"/>
              </a:buClr>
              <a:buSzPct val="100000"/>
              <a:buAutoNum type="alphaLcPeriod"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LOA needs to be signed (speaker types in name and date) and received before webinar takes place.</a:t>
            </a:r>
          </a:p>
          <a:p>
            <a:pPr marL="914400" lvl="1" indent="-298450" rtl="0">
              <a:spcBef>
                <a:spcPts val="200"/>
              </a:spcBef>
              <a:spcAft>
                <a:spcPts val="300"/>
              </a:spcAft>
              <a:buClr>
                <a:schemeClr val="dk1"/>
              </a:buClr>
              <a:buSzPct val="100000"/>
              <a:buAutoNum type="alphaLcPeriod"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Keep the signed LOA in a shared Google Drive.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Track registrations and respond to any questions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EventBrite: Remember to turn on RSVP feature and send subsequent invitations only to those who have not responded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1375600" y="939000"/>
            <a:ext cx="6369600" cy="2545800"/>
          </a:xfrm>
          <a:prstGeom prst="rect">
            <a:avLst/>
          </a:prstGeom>
          <a:noFill/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40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1387200" y="3637200"/>
            <a:ext cx="6369600" cy="5673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4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FFFFFF"/>
                </a:solidFill>
              </a:rPr>
              <a:t>‹#›</a:t>
            </a:fld>
            <a:endParaRPr lang="en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c-stc.org/organizing-meetings-using-eventbrit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dropbox.com/s/twkfrq1n0gmj0uk/RSVPs.xlsx?dl=0" TargetMode="External"/><Relationship Id="rId5" Type="http://schemas.openxmlformats.org/officeDocument/2006/relationships/hyperlink" Target="https://www.dropbox.com/s/tfx0oftyuqliqyw/BigFirstNameStickerTemplate.doc?dl=0" TargetMode="External"/><Relationship Id="rId4" Type="http://schemas.openxmlformats.org/officeDocument/2006/relationships/hyperlink" Target="http://www.cac-stc.org/webinar-april-13-using-eventbrite-to-manage-your-event-registratio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viqui.dill@gmail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inkedin.com/in/carolynklinger/" TargetMode="External"/><Relationship Id="rId4" Type="http://schemas.openxmlformats.org/officeDocument/2006/relationships/hyperlink" Target="mailto:carolyn.klinger@verizon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slack.com/t/stccommunityprograms/shared_invite/MjI1MTQzMjk0NDUzLTE1MDIzODU4NTgtMzMxZDY0MzRiZ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Shape 59" descr="EVent Planning 101"/>
          <p:cNvPicPr preferRelativeResize="0"/>
          <p:nvPr/>
        </p:nvPicPr>
        <p:blipFill rotWithShape="1">
          <a:blip r:embed="rId3">
            <a:alphaModFix amt="50000"/>
          </a:blip>
          <a:srcRect t="21875" b="21875"/>
          <a:stretch/>
        </p:blipFill>
        <p:spPr>
          <a:xfrm>
            <a:off x="0" y="0"/>
            <a:ext cx="9144004" cy="514349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1295400" y="590550"/>
            <a:ext cx="6598200" cy="1783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5200" dirty="0">
                <a:solidFill>
                  <a:schemeClr val="bg1"/>
                </a:solidFill>
              </a:rPr>
              <a:t>Event Planning 101</a:t>
            </a:r>
          </a:p>
        </p:txBody>
      </p:sp>
      <p:sp>
        <p:nvSpPr>
          <p:cNvPr id="61" name="Shape 61" descr="Presented by Carolyn Klinger &amp; Viqui Dill &#10;STC Community Affairs Committee (CAC)&#10;Friday, August 25, 2017 from 12:00 PM to 1:00 PM (EDT)&#10;The program will begin shortly. &#10;Please mute your phone until you have something to say. "/>
          <p:cNvSpPr txBox="1">
            <a:spLocks noGrp="1"/>
          </p:cNvSpPr>
          <p:nvPr>
            <p:ph type="subTitle" idx="1"/>
          </p:nvPr>
        </p:nvSpPr>
        <p:spPr>
          <a:xfrm>
            <a:off x="1447800" y="2374351"/>
            <a:ext cx="6217200" cy="1416599"/>
          </a:xfrm>
          <a:prstGeom prst="rect">
            <a:avLst/>
          </a:prstGeom>
          <a:solidFill>
            <a:srgbClr val="80671A"/>
          </a:solidFill>
          <a:effectLst>
            <a:softEdge rad="38100"/>
          </a:effectLst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700" b="1" dirty="0">
                <a:solidFill>
                  <a:schemeClr val="bg1"/>
                </a:solidFill>
              </a:rPr>
              <a:t>Presented by Carolyn Klinger &amp; Viqui Dill </a:t>
            </a:r>
          </a:p>
          <a:p>
            <a:pPr lvl="0">
              <a:spcBef>
                <a:spcPts val="0"/>
              </a:spcBef>
              <a:buNone/>
            </a:pPr>
            <a:r>
              <a:rPr lang="en" sz="1700" b="1" dirty="0">
                <a:solidFill>
                  <a:schemeClr val="bg1"/>
                </a:solidFill>
              </a:rPr>
              <a:t>STC Community Affairs Committee (CAC)</a:t>
            </a:r>
            <a:br>
              <a:rPr lang="en" sz="1700" b="1" dirty="0">
                <a:solidFill>
                  <a:schemeClr val="bg1"/>
                </a:solidFill>
              </a:rPr>
            </a:br>
            <a:r>
              <a:rPr lang="en" sz="1700" b="1" dirty="0">
                <a:solidFill>
                  <a:schemeClr val="bg1"/>
                </a:solidFill>
              </a:rPr>
              <a:t>Friday, August 25, 2017 from 12:00 PM to 1:00 PM (EDT)</a:t>
            </a:r>
          </a:p>
          <a:p>
            <a:pPr lvl="0">
              <a:spcBef>
                <a:spcPts val="0"/>
              </a:spcBef>
              <a:buNone/>
            </a:pPr>
            <a:r>
              <a:rPr lang="en" sz="1700" b="1" dirty="0">
                <a:solidFill>
                  <a:schemeClr val="bg1"/>
                </a:solidFill>
              </a:rPr>
              <a:t>The program will begin shortly. </a:t>
            </a:r>
          </a:p>
          <a:p>
            <a:pPr lvl="0">
              <a:spcBef>
                <a:spcPts val="0"/>
              </a:spcBef>
              <a:buNone/>
            </a:pPr>
            <a:r>
              <a:rPr lang="en" sz="1700" b="1" dirty="0">
                <a:solidFill>
                  <a:schemeClr val="bg1"/>
                </a:solidFill>
              </a:rPr>
              <a:t>Please mute your phone until you have something to say.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04800" y="2095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/>
              <a:t>Deliver the program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742950"/>
            <a:ext cx="8520600" cy="419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Bring what you need to the program: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Attendee list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Name badges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Pens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Speaker bio notes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Speaker gift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Door prizes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Community and STC literature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Record if possible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Take pictures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Publicly thank volunteers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" dirty="0"/>
              <a:t>Relax and enjoy the program!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Follow up with attendees and thank the speaker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600"/>
              </a:spcAft>
            </a:pPr>
            <a:r>
              <a:rPr lang="en" dirty="0"/>
              <a:t>Satisfaction survey through Eventbrite’s Survey Monkey extension</a:t>
            </a:r>
          </a:p>
          <a:p>
            <a:pPr marL="457200" lvl="0" indent="-228600" rtl="0">
              <a:spcBef>
                <a:spcPts val="0"/>
              </a:spcBef>
              <a:spcAft>
                <a:spcPts val="600"/>
              </a:spcAft>
            </a:pPr>
            <a:r>
              <a:rPr lang="en" dirty="0"/>
              <a:t>Prewrite and schedule the email </a:t>
            </a:r>
          </a:p>
          <a:p>
            <a:pPr marL="457200" lvl="0" indent="-228600" rtl="0">
              <a:spcBef>
                <a:spcPts val="0"/>
              </a:spcBef>
              <a:spcAft>
                <a:spcPts val="600"/>
              </a:spcAft>
            </a:pPr>
            <a:r>
              <a:rPr lang="en" dirty="0"/>
              <a:t>Update website with link to handout or slides</a:t>
            </a:r>
          </a:p>
          <a:p>
            <a:pPr marL="457200" lvl="0" indent="-228600" rtl="0">
              <a:spcBef>
                <a:spcPts val="0"/>
              </a:spcBef>
              <a:spcAft>
                <a:spcPts val="600"/>
              </a:spcAft>
            </a:pPr>
            <a:r>
              <a:rPr lang="en" dirty="0"/>
              <a:t>Special considerations for SIG speaker payments</a:t>
            </a:r>
          </a:p>
          <a:p>
            <a:pPr marL="457200" lvl="0" indent="-228600" rtl="0">
              <a:spcBef>
                <a:spcPts val="0"/>
              </a:spcBef>
              <a:spcAft>
                <a:spcPts val="600"/>
              </a:spcAft>
            </a:pPr>
            <a:r>
              <a:rPr lang="en" dirty="0"/>
              <a:t>Photos &amp; video will boost future events </a:t>
            </a:r>
          </a:p>
          <a:p>
            <a:pPr marL="914400" lvl="1" indent="-228600">
              <a:spcBef>
                <a:spcPts val="0"/>
              </a:spcBef>
            </a:pPr>
            <a:r>
              <a:rPr lang="en" dirty="0"/>
              <a:t>Post them somewhere you can find later </a:t>
            </a:r>
          </a:p>
        </p:txBody>
      </p:sp>
      <p:pic>
        <p:nvPicPr>
          <p:cNvPr id="134" name="Shape 134" descr="YouTube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2537" y="3764550"/>
            <a:ext cx="2524950" cy="1060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 descr="Flickr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92386" y="2330437"/>
            <a:ext cx="2705263" cy="1060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 descr="SurveyMonkey logo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6875" y="3764550"/>
            <a:ext cx="5123140" cy="1060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Resources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Organizing Meetings Using EventBrite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Using Eventbrite to manage your event registration webinar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5"/>
              </a:rPr>
              <a:t>Big Name Sticker Template</a:t>
            </a:r>
            <a:r>
              <a:rPr lang="en"/>
              <a:t> with RSVP </a:t>
            </a:r>
            <a:r>
              <a:rPr lang="en" u="sng">
                <a:solidFill>
                  <a:schemeClr val="hlink"/>
                </a:solidFill>
                <a:hlinkClick r:id="rId6"/>
              </a:rPr>
              <a:t>spreadsheet </a:t>
            </a:r>
            <a:r>
              <a:rPr lang="en"/>
              <a:t>for mail merge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Thank you!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  <a:buNone/>
            </a:pPr>
            <a:r>
              <a:rPr lang="en" dirty="0"/>
              <a:t>Contact us if you need help.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Viqui Dill</a:t>
            </a:r>
            <a:br>
              <a:rPr lang="en" dirty="0"/>
            </a:br>
            <a:r>
              <a:rPr lang="en" dirty="0">
                <a:hlinkClick r:id="rId3" tooltip="viqui.dill@gmail.com"/>
              </a:rPr>
              <a:t>viqui.dill@gmail.com</a:t>
            </a:r>
            <a:br>
              <a:rPr lang="en" dirty="0"/>
            </a:br>
            <a:r>
              <a:rPr lang="en" dirty="0"/>
              <a:t>facebook.com/Viqui.Dill</a:t>
            </a:r>
            <a:br>
              <a:rPr lang="en" dirty="0"/>
            </a:br>
            <a:r>
              <a:rPr lang="en" dirty="0"/>
              <a:t>@Viqui.Dill</a:t>
            </a:r>
          </a:p>
          <a:p>
            <a:pPr marL="457200" lvl="0" indent="-228600"/>
            <a:r>
              <a:rPr lang="en" dirty="0"/>
              <a:t>Carolyn Klinger</a:t>
            </a:r>
            <a:br>
              <a:rPr lang="en" dirty="0"/>
            </a:br>
            <a:r>
              <a:rPr lang="en" dirty="0">
                <a:hlinkClick r:id="rId4" tooltip="carolyn.klinger@verizon.net"/>
              </a:rPr>
              <a:t>carolyn.klinger@verizon.net</a:t>
            </a:r>
            <a:br>
              <a:rPr lang="en" dirty="0"/>
            </a:br>
            <a:r>
              <a:rPr lang="en-US" dirty="0">
                <a:hlinkClick r:id="rId5" tooltip="https://www.linkedin.com/in/carolynklinger/"/>
              </a:rPr>
              <a:t>https://www.linkedin.com/in/carolynklinger/</a:t>
            </a:r>
            <a:br>
              <a:rPr lang="en" dirty="0"/>
            </a:br>
            <a:r>
              <a:rPr lang="en" dirty="0"/>
              <a:t>@cklinger</a:t>
            </a:r>
            <a:br>
              <a:rPr lang="en" dirty="0"/>
            </a:b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91760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51775" y="425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General process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460600" cy="3416400"/>
          </a:xfrm>
          <a:prstGeom prst="rect">
            <a:avLst/>
          </a:prstGeom>
          <a:ln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Think of a good idea for the program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Make arrangements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Consider virtual options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Set up online ticket sales in EventBrite</a:t>
            </a:r>
            <a:br>
              <a:rPr lang="en" sz="1800" dirty="0">
                <a:solidFill>
                  <a:schemeClr val="dk1"/>
                </a:solidFill>
              </a:rPr>
            </a:br>
            <a:br>
              <a:rPr lang="en" sz="1800" dirty="0">
                <a:solidFill>
                  <a:schemeClr val="dk1"/>
                </a:solidFill>
              </a:rPr>
            </a:br>
            <a:br>
              <a:rPr lang="en" sz="1800" dirty="0">
                <a:solidFill>
                  <a:schemeClr val="dk1"/>
                </a:solidFill>
              </a:rPr>
            </a:br>
            <a:endParaRPr lang="en" sz="180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Promote the program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Deliver the program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Follow up with attendees and thank the speaker</a:t>
            </a:r>
          </a:p>
          <a:p>
            <a:pPr lvl="0" rtl="0">
              <a:spcBef>
                <a:spcPts val="0"/>
              </a:spcBef>
              <a:buNone/>
            </a:pPr>
            <a:endParaRPr sz="1200" dirty="0"/>
          </a:p>
        </p:txBody>
      </p:sp>
      <p:sp>
        <p:nvSpPr>
          <p:cNvPr id="68" name="Shape 68"/>
          <p:cNvSpPr/>
          <p:nvPr/>
        </p:nvSpPr>
        <p:spPr>
          <a:xfrm>
            <a:off x="901425" y="2590250"/>
            <a:ext cx="2311800" cy="668100"/>
          </a:xfrm>
          <a:prstGeom prst="horizontalScroll">
            <a:avLst>
              <a:gd name="adj" fmla="val 12500"/>
            </a:avLst>
          </a:prstGeom>
          <a:solidFill>
            <a:schemeClr val="accent6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Eventbrite demo!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Think of a good idea for a program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Call for community suggestions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Speakers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Topics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Conference presenters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Partnerships with other organizations 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Online discussions on Basecamp and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Slack</a:t>
            </a:r>
          </a:p>
        </p:txBody>
      </p:sp>
      <p:pic>
        <p:nvPicPr>
          <p:cNvPr id="75" name="Shape 75" descr="Tech Comm Summit '17 &#10;STC's 64th Annual Conference&#10;7-10 May 2017 Washington DC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4550" y="2800350"/>
            <a:ext cx="3683250" cy="112042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76" name="Shape 76" descr="Lightbulb collage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72900" y="133350"/>
            <a:ext cx="1661999" cy="26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dirty="0"/>
              <a:t>Make arrangements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Speaker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Topic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Venue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Food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Cost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Volunteers</a:t>
            </a:r>
          </a:p>
        </p:txBody>
      </p:sp>
      <p:pic>
        <p:nvPicPr>
          <p:cNvPr id="6" name="Picture 5" descr="Fred Flintstone to the Rescue&#10;STC WDCB with InfoDevDC at Zoomdata&#10;February 21, 20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875" y="1381353"/>
            <a:ext cx="2122170" cy="1588770"/>
          </a:xfrm>
          <a:prstGeom prst="rect">
            <a:avLst/>
          </a:prstGeom>
        </p:spPr>
      </p:pic>
      <p:pic>
        <p:nvPicPr>
          <p:cNvPr id="3" name="Picture 2" descr="Attendees of tech comm Competencies even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5918" y="1381353"/>
            <a:ext cx="2569464" cy="1476756"/>
          </a:xfrm>
          <a:prstGeom prst="rect">
            <a:avLst/>
          </a:prstGeom>
        </p:spPr>
      </p:pic>
      <p:pic>
        <p:nvPicPr>
          <p:cNvPr id="5" name="Picture 4" descr="Attendees at Bloomery Plantation Distillery even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3333750"/>
            <a:ext cx="2133600" cy="1604010"/>
          </a:xfrm>
          <a:prstGeom prst="rect">
            <a:avLst/>
          </a:prstGeom>
        </p:spPr>
      </p:pic>
      <p:pic>
        <p:nvPicPr>
          <p:cNvPr id="8" name="Picture 7" descr="Attendees at competition celebration 20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7000" y="3333750"/>
            <a:ext cx="2495550" cy="1600200"/>
          </a:xfrm>
          <a:prstGeom prst="rect">
            <a:avLst/>
          </a:prstGeom>
        </p:spPr>
      </p:pic>
      <p:pic>
        <p:nvPicPr>
          <p:cNvPr id="10" name="Picture 9" descr="Attendees at escape room event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1895" y="3337560"/>
            <a:ext cx="2137410" cy="15963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04800" y="285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Letter of agreement for speaker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895350"/>
            <a:ext cx="8520600" cy="4038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Outlines what we need from the speaker: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Date and time of the event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Date for the rehearsal (for webinars)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Title of the presentation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Paragraph about the event (short description)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Paragraph about the speaker (short bio with name, credentials, and organization)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Photo at least 2160 x 1080 px (2:1 ratio) no larger than 10MB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Handout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PowerPoint slides (for webinars)</a:t>
            </a:r>
          </a:p>
          <a:p>
            <a:pPr marL="45720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Consider virtual options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>
                <a:solidFill>
                  <a:schemeClr val="dk1"/>
                </a:solidFill>
              </a:rPr>
              <a:t>Skype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>
                <a:solidFill>
                  <a:schemeClr val="dk1"/>
                </a:solidFill>
              </a:rPr>
              <a:t>Adobe Connect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>
                <a:solidFill>
                  <a:schemeClr val="dk1"/>
                </a:solidFill>
              </a:rPr>
              <a:t>GoToWebinar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583275" y="2305550"/>
            <a:ext cx="6235800" cy="2184600"/>
          </a:xfrm>
          <a:prstGeom prst="foldedCorner">
            <a:avLst>
              <a:gd name="adj" fmla="val 16667"/>
            </a:avLst>
          </a:prstGeom>
          <a:gradFill>
            <a:gsLst>
              <a:gs pos="0">
                <a:srgbClr val="F5FF83"/>
              </a:gs>
              <a:gs pos="100000">
                <a:srgbClr val="E3F609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/>
              <a:t>Tech tips for virtual events</a:t>
            </a:r>
          </a:p>
          <a:p>
            <a:pPr lvl="0">
              <a:spcBef>
                <a:spcPts val="0"/>
              </a:spcBef>
              <a:buNone/>
            </a:pPr>
            <a:endParaRPr sz="1800" b="1"/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Two laptops: one to advance slides in room and one to administer online interaction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USB microphone or conference phone</a:t>
            </a:r>
          </a:p>
          <a:p>
            <a:pPr marL="457200" lvl="0" indent="-342900">
              <a:spcBef>
                <a:spcPts val="0"/>
              </a:spcBef>
              <a:buSzPct val="100000"/>
              <a:buChar char="●"/>
            </a:pPr>
            <a:r>
              <a:rPr lang="en" sz="1800"/>
              <a:t>USB webcam to project speaker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Set up online ticket sales in EventBrite</a:t>
            </a:r>
          </a:p>
        </p:txBody>
      </p:sp>
      <p:sp>
        <p:nvSpPr>
          <p:cNvPr id="106" name="Shape 106" descr="Eventbrite Demo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625700" y="937500"/>
            <a:ext cx="7741800" cy="3467700"/>
          </a:xfrm>
          <a:prstGeom prst="horizontalScroll">
            <a:avLst>
              <a:gd name="adj" fmla="val 12500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 b="1"/>
              <a:t>Eventbrite Demo!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Promote the program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Use Eventbrite’s invitations and reminders</a:t>
            </a:r>
          </a:p>
          <a:p>
            <a:pPr marL="914400" lvl="1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Biggest response</a:t>
            </a:r>
          </a:p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Website calendar</a:t>
            </a:r>
          </a:p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Social Media</a:t>
            </a:r>
          </a:p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Discussion lists </a:t>
            </a:r>
          </a:p>
          <a:p>
            <a:pPr marL="914400" lvl="1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2nd biggest response </a:t>
            </a:r>
          </a:p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Partner organizations</a:t>
            </a:r>
          </a:p>
          <a:p>
            <a:pPr marL="457200" lvl="0" indent="-228600" rtl="0">
              <a:spcBef>
                <a:spcPts val="0"/>
              </a:spcBef>
              <a:spcAft>
                <a:spcPts val="1200"/>
              </a:spcAft>
            </a:pPr>
            <a:r>
              <a:rPr lang="en" dirty="0"/>
              <a:t>STC’s Notebook blog </a:t>
            </a:r>
          </a:p>
        </p:txBody>
      </p:sp>
      <p:pic>
        <p:nvPicPr>
          <p:cNvPr id="114" name="Shape 114" descr="Eventbrit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6150" y="1678075"/>
            <a:ext cx="3886148" cy="150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 descr="InfoDevDC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31798" y="3308722"/>
            <a:ext cx="3382599" cy="150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209551"/>
            <a:ext cx="8520600" cy="53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/>
              <a:t>Preparing</a:t>
            </a:r>
            <a:r>
              <a:rPr lang="en" sz="2400" dirty="0"/>
              <a:t> to deliver the program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742950"/>
            <a:ext cx="8520600" cy="419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Seek out volunteers to work the check-in table and set up food and room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Add volunteers to Basecamp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Update Basecamp about when to arrive and what to bring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Confirm all arrangements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Speaker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Venue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Food order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Respond to all queries in EventBrite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dirty="0"/>
              <a:t>Continue promoting the program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516</Words>
  <Application>Microsoft Office PowerPoint</Application>
  <PresentationFormat>On-screen Show (16:9)</PresentationFormat>
  <Paragraphs>108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Verdana</vt:lpstr>
      <vt:lpstr>Simple Light</vt:lpstr>
      <vt:lpstr>Event Planning 101</vt:lpstr>
      <vt:lpstr>General process</vt:lpstr>
      <vt:lpstr>Think of a good idea for a program</vt:lpstr>
      <vt:lpstr>Make arrangements</vt:lpstr>
      <vt:lpstr>Letter of agreement for speaker</vt:lpstr>
      <vt:lpstr>Consider virtual options</vt:lpstr>
      <vt:lpstr>Set up online ticket sales in EventBrite</vt:lpstr>
      <vt:lpstr>Promote the program</vt:lpstr>
      <vt:lpstr>Preparing to deliver the program</vt:lpstr>
      <vt:lpstr>Deliver the program</vt:lpstr>
      <vt:lpstr>Follow up with attendees and thank the speaker</vt:lpstr>
      <vt:lpstr>Resources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Planning 101</dc:title>
  <dc:creator>Elaine Gilliam</dc:creator>
  <cp:lastModifiedBy>Klinger, Carolyn (NIH/NCI) [C]</cp:lastModifiedBy>
  <cp:revision>26</cp:revision>
  <dcterms:modified xsi:type="dcterms:W3CDTF">2017-08-24T23:20:41Z</dcterms:modified>
</cp:coreProperties>
</file>