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57" r:id="rId4"/>
    <p:sldId id="261" r:id="rId5"/>
    <p:sldId id="263" r:id="rId6"/>
    <p:sldId id="264" r:id="rId7"/>
    <p:sldId id="268" r:id="rId8"/>
    <p:sldId id="265" r:id="rId9"/>
    <p:sldId id="266" r:id="rId10"/>
    <p:sldId id="262" r:id="rId11"/>
    <p:sldId id="259" r:id="rId12"/>
    <p:sldId id="26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74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BFEF4-FC26-4F7E-9C70-7EB2B3034306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52889-9586-4C47-814B-0E7F55F69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18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DBE8-C8E8-4E21-B1D6-E94C63C6B6AA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1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1E4C-9126-4744-9C3F-8995C01417ED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67F5-ECD0-43F0-81BD-6665363638D2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1248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549-835D-49D1-BDBF-828D9171A9BC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56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DC28-594B-4730-BC73-0AF91F8B8861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724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3F61-6853-4162-9BB7-5885C0FE0171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51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59D1-47D8-46F9-BADC-D5C146E8325B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1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F8D4-F049-452D-94CF-A4BD1D283B8D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03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930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5F7E-3F1C-4625-918F-77B2A436E2C9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95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198-C7F5-4B3E-84E2-715C96613106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6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33D80-66E0-44B9-98AD-7E74A2248833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4512-9D46-4DE7-9FBB-F6234CE85DF2}" type="datetime1">
              <a:rPr lang="en-US" smtClean="0"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6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69CC-196B-43E5-8CB6-7A117A0A7E85}" type="datetime1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0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884E-FBBC-4C8C-866E-7073AD01E1D1}" type="datetime1">
              <a:rPr lang="en-US" smtClean="0"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6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3459-6DC1-4831-AE73-9A6A3C8F0B60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1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13AC-4370-47DE-97D6-E630609CCA92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5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45298-643C-44D4-9F51-681AEF68B9E9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Connect with me on social media! @benwoelk, https://www.linkedin.com/in/benwoelk/, https://www.facebook.com/ben.woelk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5FE9FF-4552-42DA-9846-02EC46A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join.slack.com/t/stccommunityprograms/shared_invite/MjI1MTQzMjk0NDUzLTE1MDIzODU4NTgtMzMxZDY0MzRiZ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 Programming for All of Us!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Leveraging Community Collaboration and Virtual Events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24732D8B-2EB6-4746-BEF1-B8F692FDEFD9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3750" y="5354714"/>
            <a:ext cx="63189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Ben Woelk</a:t>
            </a:r>
          </a:p>
          <a:p>
            <a:r>
              <a:rPr lang="en-US" sz="2400" dirty="0" smtClean="0"/>
              <a:t>STC Rochester Co-VP and Spectrum Co-Chair</a:t>
            </a:r>
            <a:br>
              <a:rPr lang="en-US" sz="2400" dirty="0" smtClean="0"/>
            </a:br>
            <a:r>
              <a:rPr lang="en-US" sz="2400" dirty="0" smtClean="0"/>
              <a:t>STC Scholarship Committee Chair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28" y="5184883"/>
            <a:ext cx="962494" cy="153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2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613" y="1638623"/>
            <a:ext cx="8055102" cy="521937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the community program planning discussion on Slack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Slack</a:t>
            </a:r>
          </a:p>
          <a:p>
            <a:r>
              <a:rPr lang="en-US" dirty="0" smtClean="0"/>
              <a:t>Invite </a:t>
            </a:r>
            <a:r>
              <a:rPr lang="en-US" dirty="0"/>
              <a:t>link (good </a:t>
            </a:r>
            <a:r>
              <a:rPr lang="en-US" dirty="0" smtClean="0"/>
              <a:t>until 9/9/2017)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join.slack.com/t/stccommunityprograms/shared_invite/MjI1MTQzMjk0NDUzLTE1MDIzODU4NTgtMzMxZDY0MzRiZA</a:t>
            </a:r>
            <a:r>
              <a:rPr lang="en-US" dirty="0" smtClean="0"/>
              <a:t> </a:t>
            </a:r>
          </a:p>
          <a:p>
            <a:r>
              <a:rPr lang="en-US" dirty="0" smtClean="0"/>
              <a:t>Or send email to ben.woelk@gmail.com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Experiences</a:t>
            </a:r>
          </a:p>
          <a:p>
            <a:r>
              <a:rPr lang="en-US" dirty="0" smtClean="0"/>
              <a:t>Opportunities</a:t>
            </a:r>
          </a:p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46960" y="286605"/>
            <a:ext cx="7543800" cy="709112"/>
          </a:xfrm>
        </p:spPr>
        <p:txBody>
          <a:bodyPr>
            <a:noAutofit/>
          </a:bodyPr>
          <a:lstStyle/>
          <a:p>
            <a:r>
              <a:rPr lang="en-US" sz="5400" b="1" dirty="0"/>
              <a:t>Connect with 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9345" y="1730512"/>
            <a:ext cx="9144000" cy="402336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Ben.woelk@gmail.com</a:t>
            </a:r>
          </a:p>
          <a:p>
            <a:r>
              <a:rPr lang="en-US" sz="3200" dirty="0">
                <a:solidFill>
                  <a:schemeClr val="tx1"/>
                </a:solidFill>
              </a:rPr>
              <a:t>@</a:t>
            </a:r>
            <a:r>
              <a:rPr lang="en-US" sz="3200" dirty="0" err="1">
                <a:solidFill>
                  <a:schemeClr val="tx1"/>
                </a:solidFill>
              </a:rPr>
              <a:t>benwoelk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https://www.linkedin.com/in/benwoelk</a:t>
            </a:r>
          </a:p>
          <a:p>
            <a:r>
              <a:rPr lang="en-US" sz="3200" dirty="0">
                <a:solidFill>
                  <a:schemeClr val="tx1"/>
                </a:solidFill>
              </a:rPr>
              <a:t>https://www.facebook.com/ben.woelk </a:t>
            </a:r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Join the Introverted Leadership conversation on Slack.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949345" y="6459787"/>
            <a:ext cx="984019" cy="365125"/>
          </a:xfrm>
        </p:spPr>
        <p:txBody>
          <a:bodyPr/>
          <a:lstStyle/>
          <a:p>
            <a:fld id="{7A2ECBAC-49EA-4033-AA72-42191D7E3B6F}" type="slidenum">
              <a:rPr lang="en-US" smtClean="0"/>
              <a:t>13</a:t>
            </a:fld>
            <a:endParaRPr lang="en-US"/>
          </a:p>
        </p:txBody>
      </p:sp>
      <p:sp>
        <p:nvSpPr>
          <p:cNvPr id="7" name="Shape 154"/>
          <p:cNvSpPr txBox="1"/>
          <p:nvPr/>
        </p:nvSpPr>
        <p:spPr>
          <a:xfrm>
            <a:off x="3627960" y="6488668"/>
            <a:ext cx="467784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1800" dirty="0">
                <a:solidFill>
                  <a:schemeClr val="lt1"/>
                </a:solidFill>
              </a:rPr>
              <a:t>http://benwoelk.com/</a:t>
            </a:r>
          </a:p>
        </p:txBody>
      </p:sp>
    </p:spTree>
    <p:extLst>
      <p:ext uri="{BB962C8B-B14F-4D97-AF65-F5344CB8AC3E}">
        <p14:creationId xmlns:p14="http://schemas.microsoft.com/office/powerpoint/2010/main" val="39004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155898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Ben Woelk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Introverted Leadership Coach and Mentor; Associate </a:t>
            </a:r>
            <a:r>
              <a:rPr lang="en-US" dirty="0"/>
              <a:t>Fellow, Scholarship Committee Chair, Former Director, STC; Co-VP and Spectrum Co-Chair, STC Rochester; ISO Program Manager, Rochester Institute of Technology;  Member and former Co-Chair, EDUCAUSE HEISC Awareness &amp; Training Working Group; Security Guru; Introvert; INTJ; CISSP; </a:t>
            </a:r>
            <a:r>
              <a:rPr lang="en-US" dirty="0" smtClean="0"/>
              <a:t>CPTC; Author </a:t>
            </a:r>
            <a:r>
              <a:rPr lang="en-US" dirty="0"/>
              <a:t>of </a:t>
            </a:r>
            <a:r>
              <a:rPr lang="en-US" i="1" dirty="0" err="1"/>
              <a:t>Shockproofing</a:t>
            </a:r>
            <a:r>
              <a:rPr lang="en-US" i="1" dirty="0"/>
              <a:t> Your Use of Social Media: Staying Safe Online </a:t>
            </a:r>
            <a:r>
              <a:rPr lang="en-US" dirty="0"/>
              <a:t>(Kindle)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773" y="126335"/>
            <a:ext cx="2583306" cy="387495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8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problem</a:t>
            </a:r>
          </a:p>
          <a:p>
            <a:r>
              <a:rPr lang="en-US" dirty="0" smtClean="0"/>
              <a:t>A proposed solution</a:t>
            </a:r>
          </a:p>
          <a:p>
            <a:r>
              <a:rPr lang="en-US" dirty="0" smtClean="0"/>
              <a:t>Virtual </a:t>
            </a:r>
            <a:r>
              <a:rPr lang="en-US" dirty="0" err="1" smtClean="0"/>
              <a:t>Techcomm</a:t>
            </a:r>
            <a:r>
              <a:rPr lang="en-US" dirty="0" smtClean="0"/>
              <a:t> Showcase (Pacesetter Award)</a:t>
            </a:r>
          </a:p>
          <a:p>
            <a:r>
              <a:rPr lang="en-US" dirty="0" smtClean="0"/>
              <a:t>What’s needed</a:t>
            </a:r>
          </a:p>
          <a:p>
            <a:r>
              <a:rPr lang="en-US" dirty="0" smtClean="0"/>
              <a:t>A virtual workspace</a:t>
            </a:r>
          </a:p>
          <a:p>
            <a:r>
              <a:rPr lang="en-US" dirty="0" smtClean="0"/>
              <a:t>Open discussion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Providing great programming</a:t>
            </a:r>
          </a:p>
          <a:p>
            <a:r>
              <a:rPr lang="en-US" dirty="0" smtClean="0"/>
              <a:t>Barriers</a:t>
            </a:r>
          </a:p>
          <a:p>
            <a:pPr lvl="1"/>
            <a:r>
              <a:rPr lang="en-US" dirty="0" smtClean="0"/>
              <a:t>No local SME</a:t>
            </a:r>
          </a:p>
          <a:p>
            <a:pPr lvl="1"/>
            <a:r>
              <a:rPr lang="en-US" dirty="0" smtClean="0"/>
              <a:t>No local seasoned presenters</a:t>
            </a:r>
          </a:p>
          <a:p>
            <a:pPr lvl="1"/>
            <a:r>
              <a:rPr lang="en-US" dirty="0" smtClean="0"/>
              <a:t>Tired of the same old, same old</a:t>
            </a:r>
          </a:p>
          <a:p>
            <a:pPr lvl="1"/>
            <a:r>
              <a:rPr lang="en-US" dirty="0" smtClean="0"/>
              <a:t>Travel issues</a:t>
            </a:r>
          </a:p>
          <a:p>
            <a:pPr lvl="2"/>
            <a:r>
              <a:rPr lang="en-US" dirty="0" smtClean="0"/>
              <a:t>Geographically </a:t>
            </a:r>
            <a:r>
              <a:rPr lang="en-US" dirty="0" smtClean="0"/>
              <a:t>dispersed</a:t>
            </a:r>
            <a:endParaRPr lang="en-US" dirty="0" smtClean="0"/>
          </a:p>
          <a:p>
            <a:pPr lvl="2"/>
            <a:r>
              <a:rPr lang="en-US" dirty="0" smtClean="0"/>
              <a:t>Weather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90544" y="310487"/>
            <a:ext cx="2874139" cy="609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332" y="409862"/>
            <a:ext cx="3501453" cy="350145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6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programming</a:t>
            </a:r>
          </a:p>
          <a:p>
            <a:r>
              <a:rPr lang="en-US" dirty="0" smtClean="0"/>
              <a:t>Community Collaboration</a:t>
            </a:r>
          </a:p>
          <a:p>
            <a:pPr lvl="1"/>
            <a:r>
              <a:rPr lang="en-US" dirty="0" smtClean="0"/>
              <a:t>Multi-chapter events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Lightning Strikes Thrice (Carolina, SEM, Rochester)</a:t>
            </a:r>
          </a:p>
          <a:p>
            <a:r>
              <a:rPr lang="en-US" dirty="0" err="1" smtClean="0"/>
              <a:t>Techcomm</a:t>
            </a:r>
            <a:r>
              <a:rPr lang="en-US" dirty="0" smtClean="0"/>
              <a:t> Virtual Showcases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Three sponsoring chapters</a:t>
            </a:r>
          </a:p>
          <a:p>
            <a:pPr lvl="2"/>
            <a:r>
              <a:rPr lang="en-US" dirty="0" smtClean="0"/>
              <a:t>One speaker per chapter</a:t>
            </a:r>
          </a:p>
          <a:p>
            <a:pPr lvl="2"/>
            <a:r>
              <a:rPr lang="en-US" dirty="0" smtClean="0"/>
              <a:t>One chapter hosts virtual meeting</a:t>
            </a:r>
          </a:p>
          <a:p>
            <a:pPr lvl="2"/>
            <a:r>
              <a:rPr lang="en-US" dirty="0" smtClean="0"/>
              <a:t>3 20+ minute presentations</a:t>
            </a:r>
          </a:p>
          <a:p>
            <a:pPr lvl="2"/>
            <a:r>
              <a:rPr lang="en-US" dirty="0" smtClean="0"/>
              <a:t>Optional—in-person viewing parties/networking events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4831499" cy="2423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5795" y="365125"/>
            <a:ext cx="4711908" cy="27444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711" y="3197842"/>
            <a:ext cx="3700382" cy="32110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9699" y="3362111"/>
            <a:ext cx="4283469" cy="2814852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Connect, </a:t>
            </a:r>
            <a:r>
              <a:rPr lang="en-US" dirty="0" err="1"/>
              <a:t>BlueJeans</a:t>
            </a:r>
            <a:r>
              <a:rPr lang="en-US" dirty="0"/>
              <a:t>, GoToWebinar, </a:t>
            </a:r>
            <a:r>
              <a:rPr lang="en-US" dirty="0" err="1"/>
              <a:t>Webex</a:t>
            </a:r>
            <a:r>
              <a:rPr lang="en-US" dirty="0"/>
              <a:t>, etc.</a:t>
            </a:r>
          </a:p>
          <a:p>
            <a:r>
              <a:rPr lang="en-US" dirty="0"/>
              <a:t>Eventbrite or other ticketing system</a:t>
            </a:r>
          </a:p>
          <a:p>
            <a:r>
              <a:rPr lang="en-US" dirty="0"/>
              <a:t>A moderator</a:t>
            </a:r>
          </a:p>
          <a:p>
            <a:r>
              <a:rPr lang="en-US" dirty="0"/>
              <a:t>Presenters</a:t>
            </a:r>
          </a:p>
          <a:p>
            <a:r>
              <a:rPr lang="en-US" dirty="0"/>
              <a:t>A </a:t>
            </a:r>
            <a:r>
              <a:rPr lang="en-US" dirty="0" smtClean="0"/>
              <a:t>discussion/planning </a:t>
            </a:r>
            <a:r>
              <a:rPr lang="en-US" dirty="0"/>
              <a:t>area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2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a presenter?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Conference programs/speaker lists (Summit, Spectrum, Conduit, Interchange, </a:t>
            </a:r>
            <a:r>
              <a:rPr lang="en-US" dirty="0" err="1" smtClean="0"/>
              <a:t>LavaCon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Local experts</a:t>
            </a:r>
          </a:p>
          <a:p>
            <a:r>
              <a:rPr lang="en-US" dirty="0" smtClean="0"/>
              <a:t>TC </a:t>
            </a:r>
            <a:r>
              <a:rPr lang="en-US" dirty="0"/>
              <a:t>Speaker Bureau (http://</a:t>
            </a:r>
            <a:r>
              <a:rPr lang="en-US" dirty="0" smtClean="0"/>
              <a:t>techcommspeakersbureau.org/HomePage)</a:t>
            </a:r>
          </a:p>
          <a:p>
            <a:r>
              <a:rPr lang="en-US" dirty="0" smtClean="0"/>
              <a:t>Local colleges and universities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E9FF-4552-42DA-9846-02EC46AD73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3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949</TotalTime>
  <Words>234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Great Programming for All of Us! </vt:lpstr>
      <vt:lpstr>Your presenter</vt:lpstr>
      <vt:lpstr>Outline</vt:lpstr>
      <vt:lpstr>Problem</vt:lpstr>
      <vt:lpstr>A Solution</vt:lpstr>
      <vt:lpstr>Examples</vt:lpstr>
      <vt:lpstr>PowerPoint Presentation</vt:lpstr>
      <vt:lpstr>Components needed</vt:lpstr>
      <vt:lpstr>Where do I find a presenter?</vt:lpstr>
      <vt:lpstr>Workspace</vt:lpstr>
      <vt:lpstr>Join the community program planning discussion on Slack</vt:lpstr>
      <vt:lpstr>Open Discussion </vt:lpstr>
      <vt:lpstr>Connect with Me!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Programming for All of Us! </dc:title>
  <dc:creator>Ben Woelk</dc:creator>
  <cp:lastModifiedBy>Ben Woelk</cp:lastModifiedBy>
  <cp:revision>17</cp:revision>
  <dcterms:created xsi:type="dcterms:W3CDTF">2017-08-07T16:55:24Z</dcterms:created>
  <dcterms:modified xsi:type="dcterms:W3CDTF">2017-08-10T20:30:42Z</dcterms:modified>
</cp:coreProperties>
</file>